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58" r:id="rId3"/>
    <p:sldId id="259" r:id="rId4"/>
    <p:sldId id="260" r:id="rId5"/>
    <p:sldId id="261" r:id="rId6"/>
    <p:sldId id="273" r:id="rId7"/>
    <p:sldId id="262" r:id="rId8"/>
    <p:sldId id="266" r:id="rId9"/>
    <p:sldId id="264" r:id="rId10"/>
    <p:sldId id="263" r:id="rId11"/>
    <p:sldId id="268" r:id="rId12"/>
    <p:sldId id="272" r:id="rId13"/>
    <p:sldId id="267" r:id="rId14"/>
    <p:sldId id="257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7B2E10E-3D58-4FBD-984C-D2FFED78F8F4}" type="datetimeFigureOut">
              <a:rPr lang="en-US"/>
              <a:pPr>
                <a:defRPr/>
              </a:pPr>
              <a:t>1/20/2014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1E0AB5F-C0E2-43D8-90CA-4C2C95080B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77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AB1DC8-06E4-4B92-9065-C4FC7D619C50}" type="datetimeFigureOut">
              <a:rPr lang="en-US"/>
              <a:pPr>
                <a:defRPr/>
              </a:pPr>
              <a:t>1/20/2014</a:t>
            </a:fld>
            <a:endParaRPr lang="en-GB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889304-759E-48DD-8097-85308B315E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41A01-0224-49EC-9508-CBA7F302B1E5}" type="datetimeFigureOut">
              <a:rPr lang="en-US"/>
              <a:pPr>
                <a:defRPr/>
              </a:pPr>
              <a:t>1/20/2014</a:t>
            </a:fld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A4B24-EAB1-4209-A087-CCADB8F0EC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C5A62-17B9-467E-B92A-B10E842136D7}" type="datetimeFigureOut">
              <a:rPr lang="en-US"/>
              <a:pPr>
                <a:defRPr/>
              </a:pPr>
              <a:t>1/20/2014</a:t>
            </a:fld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532A0-4667-4A87-8429-4B6D4A509A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3B61E-13AB-48C8-B61E-A5324F477623}" type="datetimeFigureOut">
              <a:rPr lang="en-US"/>
              <a:pPr>
                <a:defRPr/>
              </a:pPr>
              <a:t>1/20/2014</a:t>
            </a:fld>
            <a:endParaRPr lang="en-GB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D4453-2396-4425-A31D-F91544F8DF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5E862A-A46D-4A8B-B839-900844B572D0}" type="datetimeFigureOut">
              <a:rPr lang="en-US"/>
              <a:pPr>
                <a:defRPr/>
              </a:pPr>
              <a:t>1/20/2014</a:t>
            </a:fld>
            <a:endParaRPr lang="en-GB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979377-693B-418B-BC80-00CE57DE99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F2865-5BD7-4063-BC48-280A16A207F9}" type="datetimeFigureOut">
              <a:rPr lang="en-US"/>
              <a:pPr>
                <a:defRPr/>
              </a:pPr>
              <a:t>1/20/2014</a:t>
            </a:fld>
            <a:endParaRPr lang="en-GB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E90AF-712F-40F6-95B7-BC54E1E8FF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3FEBD5-3315-4CFA-992B-AF999713EB30}" type="datetimeFigureOut">
              <a:rPr lang="en-US"/>
              <a:pPr>
                <a:defRPr/>
              </a:pPr>
              <a:t>1/20/2014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78CF88C-6B41-4C50-A436-762D30363A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7AE31-9BA3-46A1-92D4-064F03FAE5F7}" type="datetimeFigureOut">
              <a:rPr lang="en-US"/>
              <a:pPr>
                <a:defRPr/>
              </a:pPr>
              <a:t>1/20/2014</a:t>
            </a:fld>
            <a:endParaRPr lang="en-GB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6BA8A-CC14-40B5-A264-3D8EDD63727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5CE4BDE-E102-4D60-8DA2-1D086E1E8228}" type="datetimeFigureOut">
              <a:rPr lang="en-US"/>
              <a:pPr>
                <a:defRPr/>
              </a:pPr>
              <a:t>1/20/2014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6102AD-ED50-41BC-AF59-CACCCFE347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64C0EE-2137-470A-A8C9-888AE406AD81}" type="datetimeFigureOut">
              <a:rPr lang="en-US"/>
              <a:pPr>
                <a:defRPr/>
              </a:pPr>
              <a:t>1/20/2014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C3BE3BB-C1BB-4812-A561-A2D1B38F1A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8E0ADD-11D3-442B-A1D7-A4FC96289B6E}" type="datetimeFigureOut">
              <a:rPr lang="en-US"/>
              <a:pPr>
                <a:defRPr/>
              </a:pPr>
              <a:t>1/20/2014</a:t>
            </a:fld>
            <a:endParaRPr lang="en-GB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C56C47-B61E-4F15-8C3B-484B584066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B69467F-7F54-4246-B2C8-45DC28602DE0}" type="datetimeFigureOut">
              <a:rPr lang="en-US"/>
              <a:pPr>
                <a:defRPr/>
              </a:pPr>
              <a:t>1/20/2014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3450BED-8711-4021-9811-E73A976454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22" r:id="rId5"/>
    <p:sldLayoutId id="2147483717" r:id="rId6"/>
    <p:sldLayoutId id="2147483723" r:id="rId7"/>
    <p:sldLayoutId id="2147483724" r:id="rId8"/>
    <p:sldLayoutId id="2147483725" r:id="rId9"/>
    <p:sldLayoutId id="2147483716" r:id="rId10"/>
    <p:sldLayoutId id="214748371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69666E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69666E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6BB1C9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6585CF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1.bp.blogspot.com/_N2pYGpbSows/R2Cdtn341_I/AAAAAAAAA8o/jcelZD9YUgA/s320/sick%20man.gi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nford.edu/group/parasites/ParaSites2006/Strongylodiasis/images/cough.gi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913" y="1268413"/>
            <a:ext cx="7407275" cy="147161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fr-FR" sz="88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Ça ne va pas</a:t>
            </a:r>
            <a:r>
              <a:rPr lang="en-GB" sz="88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!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913" y="2924175"/>
            <a:ext cx="7488237" cy="2233613"/>
          </a:xfrm>
        </p:spPr>
        <p:txBody>
          <a:bodyPr>
            <a:normAutofit/>
          </a:bodyPr>
          <a:lstStyle/>
          <a:p>
            <a:pPr marL="26988"/>
            <a:r>
              <a:rPr lang="en-GB" b="1" dirty="0" smtClean="0">
                <a:solidFill>
                  <a:srgbClr val="3A383D"/>
                </a:solidFill>
              </a:rPr>
              <a:t>Aim for today: </a:t>
            </a:r>
          </a:p>
          <a:p>
            <a:pPr marL="26988"/>
            <a:r>
              <a:rPr lang="en-GB" dirty="0" smtClean="0">
                <a:solidFill>
                  <a:srgbClr val="3A383D"/>
                </a:solidFill>
              </a:rPr>
              <a:t>To recognise the French for at least 10 illnesses/symptoms.</a:t>
            </a:r>
          </a:p>
          <a:p>
            <a:pPr marL="26988"/>
            <a:r>
              <a:rPr lang="en-GB" dirty="0" smtClean="0">
                <a:solidFill>
                  <a:srgbClr val="3A383D"/>
                </a:solidFill>
              </a:rPr>
              <a:t>To use 3 or more of these to write </a:t>
            </a:r>
            <a:r>
              <a:rPr lang="en-GB" dirty="0" smtClean="0">
                <a:solidFill>
                  <a:srgbClr val="3A383D"/>
                </a:solidFill>
              </a:rPr>
              <a:t>an absence note explaining why you cannot go to </a:t>
            </a:r>
            <a:r>
              <a:rPr lang="en-GB" smtClean="0">
                <a:solidFill>
                  <a:srgbClr val="3A383D"/>
                </a:solidFill>
              </a:rPr>
              <a:t>school.</a:t>
            </a:r>
            <a:endParaRPr lang="en-GB" dirty="0" smtClean="0">
              <a:solidFill>
                <a:srgbClr val="3A383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tx2">
                    <a:satMod val="130000"/>
                  </a:schemeClr>
                </a:solidFill>
              </a:rPr>
              <a:t>Je suis enrhumé</a:t>
            </a:r>
            <a:endParaRPr lang="fr-F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pic>
        <p:nvPicPr>
          <p:cNvPr id="4" name="Picture 5" descr="C:\Documents and Settings\bengern.WALTON\Local Settings\Temporary Internet Files\Content.IE5\N35L0BWS\MCHM00492_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13" y="2286000"/>
            <a:ext cx="3255962" cy="362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 smtClean="0">
                <a:solidFill>
                  <a:schemeClr val="tx2">
                    <a:satMod val="130000"/>
                  </a:schemeClr>
                </a:solidFill>
              </a:rPr>
              <a:t>J’ai</a:t>
            </a: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 de la grippe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pic>
        <p:nvPicPr>
          <p:cNvPr id="4" name="Picture 12" descr="See full 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25" y="2143125"/>
            <a:ext cx="3497263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 smtClean="0">
                <a:solidFill>
                  <a:schemeClr val="tx2">
                    <a:satMod val="130000"/>
                  </a:schemeClr>
                </a:solidFill>
              </a:rPr>
              <a:t>J’ai</a:t>
            </a: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 la </a:t>
            </a:r>
            <a:r>
              <a:rPr lang="en-GB" dirty="0" err="1" smtClean="0">
                <a:solidFill>
                  <a:schemeClr val="tx2">
                    <a:satMod val="130000"/>
                  </a:schemeClr>
                </a:solidFill>
              </a:rPr>
              <a:t>diarrhée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1403350" y="1412875"/>
            <a:ext cx="7499350" cy="4800600"/>
          </a:xfrm>
        </p:spPr>
        <p:txBody>
          <a:bodyPr/>
          <a:lstStyle/>
          <a:p>
            <a:endParaRPr lang="en-GB" smtClean="0"/>
          </a:p>
        </p:txBody>
      </p:sp>
      <p:pic>
        <p:nvPicPr>
          <p:cNvPr id="5122" name="Picture 2" descr="C:\Users\bengern\local Settings\Temporary Internet Files\Content.IE5\HY9E047A\MC90035149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5" y="1428750"/>
            <a:ext cx="2439988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tx2">
                    <a:satMod val="130000"/>
                  </a:schemeClr>
                </a:solidFill>
              </a:rPr>
              <a:t>J’ai pris un coup de soleil </a:t>
            </a:r>
            <a:endParaRPr lang="fr-F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pic>
        <p:nvPicPr>
          <p:cNvPr id="4" name="Picture 6" descr="C:\Documents and Settings\bengern.WALTON\Local Settings\Temporary Internet Files\Content.IE5\LJHC75S4\MCj0423858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500" y="1285875"/>
            <a:ext cx="4572000" cy="433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971550" y="404813"/>
            <a:ext cx="3960813" cy="6453187"/>
          </a:xfrm>
        </p:spPr>
        <p:txBody>
          <a:bodyPr/>
          <a:lstStyle/>
          <a:p>
            <a:pPr>
              <a:lnSpc>
                <a:spcPct val="110000"/>
              </a:lnSpc>
              <a:buFont typeface="Arial" charset="0"/>
              <a:buChar char="•"/>
            </a:pPr>
            <a:r>
              <a:rPr lang="fr-FR" sz="2400" smtClean="0"/>
              <a:t>J’ai chaud </a:t>
            </a:r>
          </a:p>
          <a:p>
            <a:pPr marL="742950" lvl="1" indent="-285750">
              <a:lnSpc>
                <a:spcPct val="110000"/>
              </a:lnSpc>
              <a:buFont typeface="Arial" charset="0"/>
              <a:buChar char="•"/>
            </a:pPr>
            <a:r>
              <a:rPr lang="fr-FR" sz="2400" smtClean="0"/>
              <a:t>I’m hot</a:t>
            </a:r>
          </a:p>
          <a:p>
            <a:pPr>
              <a:lnSpc>
                <a:spcPct val="110000"/>
              </a:lnSpc>
              <a:buFont typeface="Arial" charset="0"/>
              <a:buChar char="•"/>
            </a:pPr>
            <a:r>
              <a:rPr lang="fr-FR" sz="2400" smtClean="0"/>
              <a:t>J’ai froid</a:t>
            </a:r>
          </a:p>
          <a:p>
            <a:pPr marL="742950" lvl="1" indent="-285750">
              <a:lnSpc>
                <a:spcPct val="110000"/>
              </a:lnSpc>
              <a:buFont typeface="Arial" charset="0"/>
              <a:buChar char="•"/>
            </a:pPr>
            <a:r>
              <a:rPr lang="fr-FR" sz="2400" smtClean="0"/>
              <a:t>I’m cold</a:t>
            </a:r>
          </a:p>
          <a:p>
            <a:pPr>
              <a:lnSpc>
                <a:spcPct val="110000"/>
              </a:lnSpc>
              <a:buFont typeface="Arial" charset="0"/>
              <a:buChar char="•"/>
            </a:pPr>
            <a:r>
              <a:rPr lang="fr-FR" sz="2400" smtClean="0"/>
              <a:t>J’ai soif </a:t>
            </a:r>
          </a:p>
          <a:p>
            <a:pPr marL="742950" lvl="1" indent="-285750">
              <a:lnSpc>
                <a:spcPct val="110000"/>
              </a:lnSpc>
              <a:buFont typeface="Arial" charset="0"/>
              <a:buChar char="•"/>
            </a:pPr>
            <a:r>
              <a:rPr lang="fr-FR" sz="2400" smtClean="0"/>
              <a:t>I’m thirsty</a:t>
            </a:r>
          </a:p>
          <a:p>
            <a:pPr>
              <a:lnSpc>
                <a:spcPct val="110000"/>
              </a:lnSpc>
              <a:buFont typeface="Arial" charset="0"/>
              <a:buChar char="•"/>
            </a:pPr>
            <a:r>
              <a:rPr lang="fr-FR" sz="2400" smtClean="0"/>
              <a:t>J’ai faim </a:t>
            </a:r>
          </a:p>
          <a:p>
            <a:pPr marL="742950" lvl="1" indent="-285750">
              <a:lnSpc>
                <a:spcPct val="110000"/>
              </a:lnSpc>
              <a:buFont typeface="Arial" charset="0"/>
              <a:buChar char="•"/>
            </a:pPr>
            <a:r>
              <a:rPr lang="fr-FR" sz="2400" smtClean="0"/>
              <a:t>I’m hungry</a:t>
            </a:r>
          </a:p>
          <a:p>
            <a:pPr>
              <a:lnSpc>
                <a:spcPct val="110000"/>
              </a:lnSpc>
              <a:buFont typeface="Arial" charset="0"/>
              <a:buChar char="•"/>
            </a:pPr>
            <a:r>
              <a:rPr lang="fr-FR" sz="2400" smtClean="0"/>
              <a:t>Je suis fatigué </a:t>
            </a:r>
          </a:p>
          <a:p>
            <a:pPr marL="742950" lvl="1" indent="-285750">
              <a:lnSpc>
                <a:spcPct val="110000"/>
              </a:lnSpc>
              <a:buFont typeface="Arial" charset="0"/>
              <a:buChar char="•"/>
            </a:pPr>
            <a:r>
              <a:rPr lang="fr-FR" sz="2400" smtClean="0"/>
              <a:t>I’m tired</a:t>
            </a:r>
          </a:p>
          <a:p>
            <a:pPr>
              <a:lnSpc>
                <a:spcPct val="110000"/>
              </a:lnSpc>
              <a:buFont typeface="Arial" charset="0"/>
              <a:buChar char="•"/>
            </a:pPr>
            <a:r>
              <a:rPr lang="fr-FR" sz="2400" smtClean="0"/>
              <a:t>Je tousse </a:t>
            </a:r>
          </a:p>
          <a:p>
            <a:pPr marL="742950" lvl="1" indent="-285750">
              <a:lnSpc>
                <a:spcPct val="110000"/>
              </a:lnSpc>
              <a:buFont typeface="Arial" charset="0"/>
              <a:buChar char="•"/>
            </a:pPr>
            <a:r>
              <a:rPr lang="fr-FR" sz="2400" smtClean="0"/>
              <a:t>I have a cough</a:t>
            </a:r>
          </a:p>
        </p:txBody>
      </p:sp>
      <p:sp>
        <p:nvSpPr>
          <p:cNvPr id="31747" name="Content Placeholder 2"/>
          <p:cNvSpPr txBox="1">
            <a:spLocks/>
          </p:cNvSpPr>
          <p:nvPr/>
        </p:nvSpPr>
        <p:spPr bwMode="auto">
          <a:xfrm>
            <a:off x="4500563" y="692150"/>
            <a:ext cx="4392612" cy="568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82575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charset="0"/>
              <a:buChar char="•"/>
            </a:pPr>
            <a:r>
              <a:rPr lang="fr-FR" sz="2400">
                <a:latin typeface="Gill Sans MT" pitchFamily="34" charset="0"/>
              </a:rPr>
              <a:t>J’ai de la fièvre</a:t>
            </a:r>
          </a:p>
          <a:p>
            <a:pPr marL="742950" lvl="1" indent="-28575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charset="0"/>
              <a:buChar char="•"/>
            </a:pPr>
            <a:r>
              <a:rPr lang="fr-FR" sz="2400">
                <a:latin typeface="Gill Sans MT" pitchFamily="34" charset="0"/>
              </a:rPr>
              <a:t>I have a fever</a:t>
            </a:r>
          </a:p>
          <a:p>
            <a:pPr marL="365125" indent="-282575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charset="0"/>
              <a:buChar char="•"/>
            </a:pPr>
            <a:r>
              <a:rPr lang="fr-FR" sz="2400">
                <a:latin typeface="Gill Sans MT" pitchFamily="34" charset="0"/>
              </a:rPr>
              <a:t>J’ai mal au cœur </a:t>
            </a:r>
          </a:p>
          <a:p>
            <a:pPr marL="742950" lvl="1" indent="-28575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charset="0"/>
              <a:buChar char="•"/>
            </a:pPr>
            <a:r>
              <a:rPr lang="en-GB" sz="2400">
                <a:latin typeface="Gill Sans MT" pitchFamily="34" charset="0"/>
              </a:rPr>
              <a:t>I’m nauseous</a:t>
            </a:r>
          </a:p>
          <a:p>
            <a:pPr marL="365125" indent="-282575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charset="0"/>
              <a:buChar char="•"/>
            </a:pPr>
            <a:r>
              <a:rPr lang="fr-FR" sz="2400">
                <a:latin typeface="Gill Sans MT" pitchFamily="34" charset="0"/>
              </a:rPr>
              <a:t>Je suis enrhumé</a:t>
            </a:r>
          </a:p>
          <a:p>
            <a:pPr marL="742950" lvl="1" indent="-28575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charset="0"/>
              <a:buChar char="•"/>
            </a:pPr>
            <a:r>
              <a:rPr lang="fr-FR" sz="2400">
                <a:latin typeface="Gill Sans MT" pitchFamily="34" charset="0"/>
              </a:rPr>
              <a:t>I have a cold</a:t>
            </a:r>
          </a:p>
          <a:p>
            <a:pPr marL="365125" indent="-282575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charset="0"/>
              <a:buChar char="•"/>
            </a:pPr>
            <a:r>
              <a:rPr lang="fr-FR" sz="2400">
                <a:latin typeface="Gill Sans MT" pitchFamily="34" charset="0"/>
              </a:rPr>
              <a:t>J’ai la grippe</a:t>
            </a:r>
          </a:p>
          <a:p>
            <a:pPr marL="742950" lvl="1" indent="-28575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charset="0"/>
              <a:buChar char="•"/>
            </a:pPr>
            <a:r>
              <a:rPr lang="fr-FR" sz="2400">
                <a:latin typeface="Gill Sans MT" pitchFamily="34" charset="0"/>
              </a:rPr>
              <a:t>I have the flu</a:t>
            </a:r>
          </a:p>
          <a:p>
            <a:pPr marL="365125" indent="-282575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charset="0"/>
              <a:buChar char="•"/>
            </a:pPr>
            <a:r>
              <a:rPr lang="fr-FR" sz="2400">
                <a:latin typeface="Gill Sans MT" pitchFamily="34" charset="0"/>
              </a:rPr>
              <a:t>J’ai la diarrhée</a:t>
            </a:r>
          </a:p>
          <a:p>
            <a:pPr marL="742950" lvl="1" indent="-28575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charset="0"/>
              <a:buChar char="•"/>
            </a:pPr>
            <a:r>
              <a:rPr lang="en-GB" sz="2400">
                <a:latin typeface="Gill Sans MT" pitchFamily="34" charset="0"/>
              </a:rPr>
              <a:t>I have diarrhoea </a:t>
            </a:r>
          </a:p>
          <a:p>
            <a:pPr marL="365125" indent="-282575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charset="0"/>
              <a:buChar char="•"/>
            </a:pPr>
            <a:r>
              <a:rPr lang="fr-FR" sz="2400">
                <a:latin typeface="Gill Sans MT" pitchFamily="34" charset="0"/>
              </a:rPr>
              <a:t>J’ai pris un coup de soleil </a:t>
            </a:r>
          </a:p>
          <a:p>
            <a:pPr marL="742950" lvl="1" indent="-285750">
              <a:lnSpc>
                <a:spcPct val="11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Arial" charset="0"/>
              <a:buChar char="•"/>
            </a:pPr>
            <a:r>
              <a:rPr lang="fr-FR" sz="2400">
                <a:latin typeface="Gill Sans MT" pitchFamily="34" charset="0"/>
              </a:rPr>
              <a:t>I’ve got sunburn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>
              <a:effectLst/>
            </a:endParaRPr>
          </a:p>
        </p:txBody>
      </p:sp>
      <p:sp>
        <p:nvSpPr>
          <p:cNvPr id="563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  <a:buFont typeface="Wingdings 2" pitchFamily="18" charset="2"/>
              <a:buNone/>
            </a:pPr>
            <a:r>
              <a:rPr lang="fr-FR" smtClean="0"/>
              <a:t>Cher monsieur, </a:t>
            </a:r>
          </a:p>
          <a:p>
            <a:pPr>
              <a:spcAft>
                <a:spcPts val="600"/>
              </a:spcAft>
              <a:buFont typeface="Wingdings 2" pitchFamily="18" charset="2"/>
              <a:buNone/>
            </a:pPr>
            <a:r>
              <a:rPr lang="fr-FR" smtClean="0"/>
              <a:t>Je suis désolée, mais mon fils est absent</a:t>
            </a:r>
          </a:p>
          <a:p>
            <a:pPr>
              <a:spcAft>
                <a:spcPts val="600"/>
              </a:spcAft>
              <a:buFont typeface="Wingdings 2" pitchFamily="18" charset="2"/>
              <a:buNone/>
            </a:pPr>
            <a:r>
              <a:rPr lang="fr-FR" smtClean="0"/>
              <a:t>aujourd’hui parce qu’il est très malade. Il a</a:t>
            </a:r>
          </a:p>
          <a:p>
            <a:pPr>
              <a:spcAft>
                <a:spcPts val="600"/>
              </a:spcAft>
              <a:buFont typeface="Wingdings 2" pitchFamily="18" charset="2"/>
              <a:buNone/>
            </a:pPr>
            <a:r>
              <a:rPr lang="fr-FR" smtClean="0"/>
              <a:t>de la grippe et il a mal à la tête. J’espère</a:t>
            </a:r>
          </a:p>
          <a:p>
            <a:pPr>
              <a:spcAft>
                <a:spcPts val="600"/>
              </a:spcAft>
              <a:buFont typeface="Wingdings 2" pitchFamily="18" charset="2"/>
              <a:buNone/>
            </a:pPr>
            <a:r>
              <a:rPr lang="fr-FR" smtClean="0"/>
              <a:t>qu’il va retourner demain.</a:t>
            </a:r>
            <a:endParaRPr lang="fr-FR" i="1" smtClean="0"/>
          </a:p>
          <a:p>
            <a:pPr>
              <a:spcAft>
                <a:spcPts val="600"/>
              </a:spcAft>
              <a:buFont typeface="Wingdings 2" pitchFamily="18" charset="2"/>
              <a:buNone/>
            </a:pPr>
            <a:r>
              <a:rPr lang="fr-FR" i="1" smtClean="0"/>
              <a:t>Madame Smith</a:t>
            </a:r>
            <a:endParaRPr lang="en-GB" i="1" smtClean="0"/>
          </a:p>
        </p:txBody>
      </p:sp>
    </p:spTree>
    <p:extLst>
      <p:ext uri="{BB962C8B-B14F-4D97-AF65-F5344CB8AC3E}">
        <p14:creationId xmlns:p14="http://schemas.microsoft.com/office/powerpoint/2010/main" val="92272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Ecrivez ton propre lettre</a:t>
            </a:r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GB" dirty="0" smtClean="0"/>
              <a:t>Cher monsieur,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dirty="0" smtClean="0"/>
              <a:t>Je </a:t>
            </a:r>
            <a:r>
              <a:rPr lang="en-GB" dirty="0" err="1" smtClean="0"/>
              <a:t>suis</a:t>
            </a:r>
            <a:r>
              <a:rPr lang="en-GB" dirty="0" smtClean="0"/>
              <a:t> </a:t>
            </a:r>
            <a:r>
              <a:rPr lang="en-GB" dirty="0" err="1" smtClean="0"/>
              <a:t>désolée</a:t>
            </a:r>
            <a:r>
              <a:rPr lang="en-GB" dirty="0" smtClean="0"/>
              <a:t>,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dirty="0" smtClean="0"/>
              <a:t>ma </a:t>
            </a:r>
            <a:r>
              <a:rPr lang="en-GB" dirty="0" err="1" smtClean="0"/>
              <a:t>fille</a:t>
            </a:r>
            <a:r>
              <a:rPr lang="en-GB" dirty="0" smtClean="0"/>
              <a:t>/</a:t>
            </a:r>
            <a:r>
              <a:rPr lang="en-GB" dirty="0" err="1" smtClean="0"/>
              <a:t>mon</a:t>
            </a:r>
            <a:r>
              <a:rPr lang="en-GB" dirty="0" smtClean="0"/>
              <a:t> </a:t>
            </a:r>
            <a:r>
              <a:rPr lang="en-GB" dirty="0" err="1" smtClean="0"/>
              <a:t>fils</a:t>
            </a:r>
            <a:r>
              <a:rPr lang="en-GB" dirty="0" smtClean="0"/>
              <a:t> </a:t>
            </a:r>
            <a:r>
              <a:rPr lang="en-GB" dirty="0" err="1" smtClean="0"/>
              <a:t>est</a:t>
            </a:r>
            <a:r>
              <a:rPr lang="en-GB" dirty="0" smtClean="0"/>
              <a:t> absent(e) </a:t>
            </a:r>
            <a:r>
              <a:rPr lang="en-GB" dirty="0" err="1" smtClean="0"/>
              <a:t>aujoud’hui</a:t>
            </a:r>
            <a:endParaRPr lang="en-GB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GB" dirty="0" smtClean="0"/>
              <a:t>Elle/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est</a:t>
            </a:r>
            <a:r>
              <a:rPr lang="en-GB" dirty="0" smtClean="0"/>
              <a:t>… </a:t>
            </a:r>
            <a:r>
              <a:rPr lang="en-GB" dirty="0" err="1" smtClean="0"/>
              <a:t>malade</a:t>
            </a:r>
            <a:r>
              <a:rPr lang="en-GB" dirty="0" smtClean="0"/>
              <a:t>/</a:t>
            </a:r>
            <a:r>
              <a:rPr lang="en-GB" dirty="0" err="1" smtClean="0"/>
              <a:t>enrhumé</a:t>
            </a:r>
            <a:endParaRPr lang="en-GB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GB" dirty="0" smtClean="0"/>
              <a:t>Elle/</a:t>
            </a:r>
            <a:r>
              <a:rPr lang="en-GB" dirty="0" err="1" smtClean="0"/>
              <a:t>il</a:t>
            </a:r>
            <a:r>
              <a:rPr lang="en-GB" dirty="0" smtClean="0"/>
              <a:t> a….   la grippe/</a:t>
            </a:r>
            <a:r>
              <a:rPr lang="en-GB" dirty="0" err="1" smtClean="0"/>
              <a:t>chaud</a:t>
            </a:r>
            <a:r>
              <a:rPr lang="en-GB" dirty="0" smtClean="0"/>
              <a:t>/de la </a:t>
            </a:r>
            <a:r>
              <a:rPr lang="en-GB" dirty="0" err="1" smtClean="0"/>
              <a:t>fièvre</a:t>
            </a:r>
            <a:endParaRPr lang="en-GB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GB" dirty="0" smtClean="0"/>
              <a:t>Elle/</a:t>
            </a:r>
            <a:r>
              <a:rPr lang="en-GB" dirty="0" err="1" smtClean="0"/>
              <a:t>il</a:t>
            </a:r>
            <a:r>
              <a:rPr lang="en-GB" dirty="0" smtClean="0"/>
              <a:t> a mal… à la tête/au </a:t>
            </a:r>
            <a:r>
              <a:rPr lang="en-GB" dirty="0" err="1" smtClean="0"/>
              <a:t>ventre</a:t>
            </a:r>
            <a:r>
              <a:rPr lang="en-GB" dirty="0" smtClean="0"/>
              <a:t>/aux dents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GB" dirty="0" smtClean="0"/>
              <a:t>Elle/</a:t>
            </a:r>
            <a:r>
              <a:rPr lang="en-GB" dirty="0" err="1" smtClean="0"/>
              <a:t>il</a:t>
            </a:r>
            <a:r>
              <a:rPr lang="en-GB" dirty="0" smtClean="0"/>
              <a:t> ne </a:t>
            </a:r>
            <a:r>
              <a:rPr lang="en-GB" dirty="0" err="1" smtClean="0"/>
              <a:t>peut</a:t>
            </a:r>
            <a:r>
              <a:rPr lang="en-GB" dirty="0" smtClean="0"/>
              <a:t> pas faire du sport/ de la natation.</a:t>
            </a:r>
          </a:p>
        </p:txBody>
      </p:sp>
      <p:pic>
        <p:nvPicPr>
          <p:cNvPr id="58372" name="Picture 4" descr="MC900440677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1052513"/>
            <a:ext cx="1516062" cy="15160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426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 smtClean="0">
                <a:solidFill>
                  <a:schemeClr val="tx2">
                    <a:satMod val="130000"/>
                  </a:schemeClr>
                </a:solidFill>
              </a:rPr>
              <a:t>J’ai</a:t>
            </a: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2">
                    <a:satMod val="130000"/>
                  </a:schemeClr>
                </a:solidFill>
              </a:rPr>
              <a:t>chaud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pic>
        <p:nvPicPr>
          <p:cNvPr id="4" name="Picture 2" descr="C:\Documents and Settings\bengern.WALTON\Local Settings\Temporary Internet Files\Content.IE5\QS2KS385\MCj0424484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38" y="1857375"/>
            <a:ext cx="4476750" cy="410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 smtClean="0">
                <a:solidFill>
                  <a:schemeClr val="tx2">
                    <a:satMod val="130000"/>
                  </a:schemeClr>
                </a:solidFill>
              </a:rPr>
              <a:t>J’ai</a:t>
            </a: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2">
                    <a:satMod val="130000"/>
                  </a:schemeClr>
                </a:solidFill>
              </a:rPr>
              <a:t>froid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pic>
        <p:nvPicPr>
          <p:cNvPr id="4" name="Picture 3" descr="C:\Documents and Settings\bengern.WALTON\Local Settings\Temporary Internet Files\Content.IE5\QS2KS385\MCj0429835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2071688"/>
            <a:ext cx="4384675" cy="367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 smtClean="0">
                <a:solidFill>
                  <a:schemeClr val="tx2">
                    <a:satMod val="130000"/>
                  </a:schemeClr>
                </a:solidFill>
              </a:rPr>
              <a:t>J’ai</a:t>
            </a: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2">
                    <a:satMod val="130000"/>
                  </a:schemeClr>
                </a:solidFill>
              </a:rPr>
              <a:t>soif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pic>
        <p:nvPicPr>
          <p:cNvPr id="1026" name="Picture 2" descr="C:\Users\bengern\local Settings\Temporary Internet Files\Content.IE5\DRG0UQJM\MC900325306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1928813"/>
            <a:ext cx="2908300" cy="379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 smtClean="0">
                <a:solidFill>
                  <a:schemeClr val="tx2">
                    <a:satMod val="130000"/>
                  </a:schemeClr>
                </a:solidFill>
              </a:rPr>
              <a:t>J’ai</a:t>
            </a: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2">
                    <a:satMod val="130000"/>
                  </a:schemeClr>
                </a:solidFill>
              </a:rPr>
              <a:t>faim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pic>
        <p:nvPicPr>
          <p:cNvPr id="2050" name="Picture 2" descr="C:\Users\bengern\local Settings\Temporary Internet Files\Content.IE5\KT6SZK0M\MC900057794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38" y="1906588"/>
            <a:ext cx="3944937" cy="355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tx2">
                    <a:satMod val="130000"/>
                  </a:schemeClr>
                </a:solidFill>
              </a:rPr>
              <a:t>Je suis fatigué. </a:t>
            </a:r>
            <a:endParaRPr lang="fr-FR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6146" name="Picture 2" descr="C:\Users\bengern\local Settings\Temporary Internet Files\Content.IE5\DRG0UQJM\MC900282588[1].wmf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3692525" y="1571625"/>
            <a:ext cx="3697288" cy="39687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GB" dirty="0" err="1" smtClean="0">
                <a:solidFill>
                  <a:schemeClr val="tx2">
                    <a:satMod val="130000"/>
                  </a:schemeClr>
                </a:solidFill>
              </a:rPr>
              <a:t>Je</a:t>
            </a:r>
            <a:r>
              <a:rPr lang="en-GB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tx2">
                    <a:satMod val="130000"/>
                  </a:schemeClr>
                </a:solidFill>
              </a:rPr>
              <a:t>tousse</a:t>
            </a:r>
            <a:endParaRPr lang="en-GB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pic>
        <p:nvPicPr>
          <p:cNvPr id="4" name="Picture 8" descr="See full 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25" y="1714500"/>
            <a:ext cx="4459288" cy="379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tx2">
                    <a:satMod val="130000"/>
                  </a:schemeClr>
                </a:solidFill>
              </a:rPr>
              <a:t>J’ai de la fièvre </a:t>
            </a:r>
            <a:endParaRPr lang="fr-F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pic>
        <p:nvPicPr>
          <p:cNvPr id="3075" name="Picture 3" descr="C:\Users\bengern\local Settings\Temporary Internet Files\Content.IE5\HY9E047A\MM900318134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13" y="2214563"/>
            <a:ext cx="3281362" cy="313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FR" dirty="0" smtClean="0">
                <a:solidFill>
                  <a:schemeClr val="tx2">
                    <a:satMod val="130000"/>
                  </a:schemeClr>
                </a:solidFill>
              </a:rPr>
              <a:t>J’ai mal au cœur  </a:t>
            </a:r>
            <a:endParaRPr lang="fr-F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mtClean="0"/>
          </a:p>
        </p:txBody>
      </p:sp>
      <p:pic>
        <p:nvPicPr>
          <p:cNvPr id="4098" name="Picture 2" descr="C:\Users\bengern\local Settings\Temporary Internet Files\Content.IE5\HY9E047A\MC900433824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1785938"/>
            <a:ext cx="3643313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93</TotalTime>
  <Words>237</Words>
  <Application>Microsoft Office PowerPoint</Application>
  <PresentationFormat>On-screen Show (4:3)</PresentationFormat>
  <Paragraphs>54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Ça ne va pas!</vt:lpstr>
      <vt:lpstr>J’ai chaud</vt:lpstr>
      <vt:lpstr>J’ai froid</vt:lpstr>
      <vt:lpstr>J’ai soif</vt:lpstr>
      <vt:lpstr>J’ai faim</vt:lpstr>
      <vt:lpstr>Je suis fatigué. </vt:lpstr>
      <vt:lpstr>Je tousse</vt:lpstr>
      <vt:lpstr>J’ai de la fièvre </vt:lpstr>
      <vt:lpstr>J’ai mal au cœur  </vt:lpstr>
      <vt:lpstr>Je suis enrhumé</vt:lpstr>
      <vt:lpstr>J’ai de la grippe</vt:lpstr>
      <vt:lpstr>J’ai la diarrhée</vt:lpstr>
      <vt:lpstr>J’ai pris un coup de soleil </vt:lpstr>
      <vt:lpstr>PowerPoint Presentation</vt:lpstr>
      <vt:lpstr>PowerPoint Presentation</vt:lpstr>
      <vt:lpstr>Ecrivez ton propre lettre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RUBINSTEINJ</dc:creator>
  <cp:lastModifiedBy>Naomi Street</cp:lastModifiedBy>
  <cp:revision>11</cp:revision>
  <dcterms:created xsi:type="dcterms:W3CDTF">2011-01-07T12:19:49Z</dcterms:created>
  <dcterms:modified xsi:type="dcterms:W3CDTF">2014-01-20T09:15:01Z</dcterms:modified>
</cp:coreProperties>
</file>