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  <p:sldId id="265" r:id="rId5"/>
    <p:sldId id="260" r:id="rId6"/>
    <p:sldId id="261" r:id="rId7"/>
    <p:sldId id="267" r:id="rId8"/>
    <p:sldId id="266" r:id="rId9"/>
    <p:sldId id="259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2AC5437-3C13-4948-B035-428F3E867E0F}" type="datetimeFigureOut">
              <a:rPr lang="en-US" smtClean="0"/>
              <a:pPr/>
              <a:t>2/26/2014</a:t>
            </a:fld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39A1C28-AB8D-4417-8125-327347E10D4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5437-3C13-4948-B035-428F3E867E0F}" type="datetimeFigureOut">
              <a:rPr lang="en-US" smtClean="0"/>
              <a:pPr/>
              <a:t>2/26/2014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1C28-AB8D-4417-8125-327347E10D4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5437-3C13-4948-B035-428F3E867E0F}" type="datetimeFigureOut">
              <a:rPr lang="en-US" smtClean="0"/>
              <a:pPr/>
              <a:t>2/26/2014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1C28-AB8D-4417-8125-327347E10D4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AC5437-3C13-4948-B035-428F3E867E0F}" type="datetimeFigureOut">
              <a:rPr lang="en-US" smtClean="0"/>
              <a:pPr/>
              <a:t>2/26/2014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9A1C28-AB8D-4417-8125-327347E10D4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2AC5437-3C13-4948-B035-428F3E867E0F}" type="datetimeFigureOut">
              <a:rPr lang="en-US" smtClean="0"/>
              <a:pPr/>
              <a:t>2/26/2014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39A1C28-AB8D-4417-8125-327347E10D4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5437-3C13-4948-B035-428F3E867E0F}" type="datetimeFigureOut">
              <a:rPr lang="en-US" smtClean="0"/>
              <a:pPr/>
              <a:t>2/26/2014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1C28-AB8D-4417-8125-327347E10D4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5437-3C13-4948-B035-428F3E867E0F}" type="datetimeFigureOut">
              <a:rPr lang="en-US" smtClean="0"/>
              <a:pPr/>
              <a:t>2/26/2014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1C28-AB8D-4417-8125-327347E10D4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AC5437-3C13-4948-B035-428F3E867E0F}" type="datetimeFigureOut">
              <a:rPr lang="en-US" smtClean="0"/>
              <a:pPr/>
              <a:t>2/26/2014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9A1C28-AB8D-4417-8125-327347E10D4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5437-3C13-4948-B035-428F3E867E0F}" type="datetimeFigureOut">
              <a:rPr lang="en-US" smtClean="0"/>
              <a:pPr/>
              <a:t>2/26/2014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1C28-AB8D-4417-8125-327347E10D4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AC5437-3C13-4948-B035-428F3E867E0F}" type="datetimeFigureOut">
              <a:rPr lang="en-US" smtClean="0"/>
              <a:pPr/>
              <a:t>2/26/2014</a:t>
            </a:fld>
            <a:endParaRPr lang="en-GB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9A1C28-AB8D-4417-8125-327347E10D4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AC5437-3C13-4948-B035-428F3E867E0F}" type="datetimeFigureOut">
              <a:rPr lang="en-US" smtClean="0"/>
              <a:pPr/>
              <a:t>2/26/2014</a:t>
            </a:fld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9A1C28-AB8D-4417-8125-327347E10D4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2AC5437-3C13-4948-B035-428F3E867E0F}" type="datetimeFigureOut">
              <a:rPr lang="en-US" smtClean="0"/>
              <a:pPr/>
              <a:t>2/26/2014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39A1C28-AB8D-4417-8125-327347E10D4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8229600" cy="4429156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Albertus Extra Bold" pitchFamily="34" charset="0"/>
              </a:rPr>
              <a:t>Je mange beaucoup de fruits.</a:t>
            </a:r>
          </a:p>
          <a:p>
            <a:r>
              <a:rPr lang="fr-FR" dirty="0" smtClean="0">
                <a:latin typeface="Albertus Extra Bold" pitchFamily="34" charset="0"/>
              </a:rPr>
              <a:t>Je ne mange assez de légumes.</a:t>
            </a:r>
          </a:p>
          <a:p>
            <a:r>
              <a:rPr lang="fr-FR" dirty="0" smtClean="0">
                <a:latin typeface="Albertus Extra Bold" pitchFamily="34" charset="0"/>
              </a:rPr>
              <a:t>Je vais souvent à la gym.</a:t>
            </a:r>
          </a:p>
          <a:p>
            <a:r>
              <a:rPr lang="fr-FR" dirty="0" smtClean="0">
                <a:latin typeface="Albertus Extra Bold" pitchFamily="34" charset="0"/>
              </a:rPr>
              <a:t>Je ne fais pas assez d’exercice.</a:t>
            </a:r>
          </a:p>
          <a:p>
            <a:r>
              <a:rPr lang="fr-FR" dirty="0" smtClean="0">
                <a:latin typeface="Albertus Extra Bold" pitchFamily="34" charset="0"/>
              </a:rPr>
              <a:t>Je bois beaucoup d’eau.</a:t>
            </a:r>
          </a:p>
          <a:p>
            <a:r>
              <a:rPr lang="fr-FR" dirty="0" smtClean="0">
                <a:latin typeface="Albertus Extra Bold" pitchFamily="34" charset="0"/>
              </a:rPr>
              <a:t>Je ne bois jamais de coca.</a:t>
            </a:r>
          </a:p>
          <a:p>
            <a:r>
              <a:rPr lang="fr-FR" dirty="0" smtClean="0">
                <a:latin typeface="Albertus Extra Bold" pitchFamily="34" charset="0"/>
              </a:rPr>
              <a:t>Je fume.</a:t>
            </a:r>
          </a:p>
          <a:p>
            <a:r>
              <a:rPr lang="fr-FR" dirty="0" smtClean="0">
                <a:latin typeface="Albertus Extra Bold" pitchFamily="34" charset="0"/>
              </a:rPr>
              <a:t>Je ne fume plus.</a:t>
            </a:r>
            <a:endParaRPr lang="fr-FR" dirty="0">
              <a:latin typeface="Albertus Extra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3438" y="357166"/>
            <a:ext cx="40719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dirty="0"/>
              <a:t>M</a:t>
            </a:r>
            <a:r>
              <a:rPr lang="fr-FR" sz="3600" dirty="0" smtClean="0"/>
              <a:t>auvais pour la santé</a:t>
            </a:r>
            <a:endParaRPr lang="en-GB" sz="3600" dirty="0"/>
          </a:p>
        </p:txBody>
      </p:sp>
      <p:pic>
        <p:nvPicPr>
          <p:cNvPr id="1026" name="Picture 2" descr="C:\Documents and Settings\bengern.WALTON\Local Settings\Temporary Internet Files\Content.IE5\38EZ51HS\MC90043779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00042"/>
            <a:ext cx="1831975" cy="1501775"/>
          </a:xfrm>
          <a:prstGeom prst="rect">
            <a:avLst/>
          </a:prstGeom>
          <a:noFill/>
        </p:spPr>
      </p:pic>
      <p:pic>
        <p:nvPicPr>
          <p:cNvPr id="1027" name="Picture 3" descr="C:\Documents and Settings\bengern.WALTON\Local Settings\Temporary Internet Files\Content.IE5\38EZ51HS\MC90044041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928670"/>
            <a:ext cx="1830629" cy="148498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214414" y="357166"/>
            <a:ext cx="371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dirty="0" smtClean="0"/>
              <a:t>Bon pour</a:t>
            </a:r>
          </a:p>
          <a:p>
            <a:pPr algn="ctr"/>
            <a:r>
              <a:rPr lang="fr-FR" sz="3600" dirty="0" smtClean="0"/>
              <a:t>la santé</a:t>
            </a:r>
            <a:endParaRPr lang="en-GB" sz="36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76802302"/>
              </p:ext>
            </p:extLst>
          </p:nvPr>
        </p:nvGraphicFramePr>
        <p:xfrm>
          <a:off x="707985" y="1446550"/>
          <a:ext cx="7467600" cy="5242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837675"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Nom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Bon pour la santé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noProof="0" dirty="0" smtClean="0">
                          <a:solidFill>
                            <a:schemeClr val="tx1"/>
                          </a:solidFill>
                        </a:rPr>
                        <a:t>Mauvais pour la santé</a:t>
                      </a:r>
                      <a:endParaRPr lang="fr-FR" sz="24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04022">
                <a:tc>
                  <a:txBody>
                    <a:bodyPr/>
                    <a:lstStyle/>
                    <a:p>
                      <a:r>
                        <a:rPr lang="fr-FR" sz="2400" noProof="0" dirty="0" smtClean="0"/>
                        <a:t>Mrs</a:t>
                      </a:r>
                      <a:r>
                        <a:rPr lang="fr-FR" sz="2400" baseline="0" noProof="0" dirty="0" smtClean="0"/>
                        <a:t> Street</a:t>
                      </a:r>
                      <a:endParaRPr lang="fr-FR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noProof="0" dirty="0" smtClean="0"/>
                        <a:t>Elle fait souvent de la boxe.</a:t>
                      </a:r>
                      <a:endParaRPr lang="fr-FR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noProof="0" dirty="0" smtClean="0"/>
                        <a:t>Elle mange beaucoup de chocolat.</a:t>
                      </a:r>
                    </a:p>
                  </a:txBody>
                  <a:tcPr/>
                </a:tc>
              </a:tr>
              <a:tr h="80402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0402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0402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0402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48" y="0"/>
            <a:ext cx="77153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Demandez en classe: Es-tu en forme? </a:t>
            </a:r>
            <a:endParaRPr lang="fr-FR" sz="4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7467600" cy="4688026"/>
          </a:xfrm>
        </p:spPr>
        <p:txBody>
          <a:bodyPr/>
          <a:lstStyle/>
          <a:p>
            <a:r>
              <a:rPr lang="fr-FR" dirty="0" smtClean="0"/>
              <a:t>Elle est en forme parce qu’elle… </a:t>
            </a:r>
          </a:p>
          <a:p>
            <a:r>
              <a:rPr lang="fr-FR" dirty="0" smtClean="0"/>
              <a:t>Il n’est pas en forme parce qu’il...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mange…     ne mange pas…</a:t>
            </a:r>
          </a:p>
          <a:p>
            <a:pPr lvl="1"/>
            <a:r>
              <a:rPr lang="fr-FR" dirty="0" smtClean="0"/>
              <a:t>boit…          ne boit pas…</a:t>
            </a:r>
          </a:p>
          <a:p>
            <a:pPr lvl="1"/>
            <a:r>
              <a:rPr lang="fr-FR" dirty="0" smtClean="0"/>
              <a:t>vais…          ne vais pas…</a:t>
            </a:r>
          </a:p>
          <a:p>
            <a:pPr lvl="1"/>
            <a:r>
              <a:rPr lang="fr-FR" dirty="0" smtClean="0"/>
              <a:t>fume…        ne fume pas…</a:t>
            </a:r>
          </a:p>
          <a:p>
            <a:pPr lvl="1"/>
            <a:r>
              <a:rPr lang="fr-FR" dirty="0" smtClean="0"/>
              <a:t>fait…          ne fait pas…</a:t>
            </a:r>
          </a:p>
          <a:p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357166"/>
            <a:ext cx="628654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Est-elle en forme? </a:t>
            </a:r>
          </a:p>
          <a:p>
            <a:r>
              <a:rPr lang="fr-FR" sz="3200" b="1" dirty="0" smtClean="0"/>
              <a:t>Est-il en forme?</a:t>
            </a:r>
          </a:p>
          <a:p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/>
          <a:lstStyle/>
          <a:p>
            <a:r>
              <a:rPr lang="fr-FR" u="sng" dirty="0" smtClean="0"/>
              <a:t>Es-tu en forme?</a:t>
            </a:r>
            <a:r>
              <a:rPr lang="fr-FR" dirty="0" smtClean="0"/>
              <a:t>	Due- Mon 24th </a:t>
            </a:r>
            <a:r>
              <a:rPr lang="fr-FR" dirty="0" err="1" smtClean="0"/>
              <a:t>Feb</a:t>
            </a:r>
            <a:endParaRPr lang="fr-FR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Imagine you have been giving a marketing task by a local health and fitness club aiming to attract new customers.</a:t>
            </a:r>
          </a:p>
          <a:p>
            <a:r>
              <a:rPr lang="en-GB" dirty="0" smtClean="0"/>
              <a:t>Create a poster encouraging people to be healthy.</a:t>
            </a:r>
          </a:p>
          <a:p>
            <a:r>
              <a:rPr lang="en-GB" dirty="0" smtClean="0"/>
              <a:t>Use all of the grammatical structures we have covered in the topic. Think about:</a:t>
            </a:r>
          </a:p>
          <a:p>
            <a:pPr lvl="1"/>
            <a:r>
              <a:rPr lang="en-GB" dirty="0" smtClean="0"/>
              <a:t>Imperatives</a:t>
            </a:r>
          </a:p>
          <a:p>
            <a:pPr lvl="1"/>
            <a:r>
              <a:rPr lang="en-GB" dirty="0" smtClean="0"/>
              <a:t>Negatives</a:t>
            </a:r>
          </a:p>
          <a:p>
            <a:pPr lvl="1"/>
            <a:r>
              <a:rPr lang="en-GB" dirty="0" smtClean="0"/>
              <a:t>Qualifiers</a:t>
            </a:r>
            <a:endParaRPr lang="en-GB" dirty="0"/>
          </a:p>
          <a:p>
            <a:r>
              <a:rPr lang="en-GB" dirty="0" smtClean="0"/>
              <a:t>Make your poster eye-catching but make sure you include plenty of French.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418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5984" y="2357430"/>
            <a:ext cx="6172200" cy="1371600"/>
          </a:xfrm>
        </p:spPr>
        <p:txBody>
          <a:bodyPr>
            <a:normAutofit/>
          </a:bodyPr>
          <a:lstStyle/>
          <a:p>
            <a:r>
              <a:rPr lang="fr-FR" sz="4400" u="sng" dirty="0" smtClean="0"/>
              <a:t>Es-tu en forme?</a:t>
            </a:r>
            <a:endParaRPr lang="fr-FR" sz="4400" u="sng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411760" y="3645024"/>
            <a:ext cx="6172200" cy="23762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GB" sz="2800" i="1" dirty="0" smtClean="0">
                <a:solidFill>
                  <a:schemeClr val="tx2"/>
                </a:solidFill>
              </a:rPr>
              <a:t>Aim for today</a:t>
            </a:r>
            <a:r>
              <a:rPr lang="en-GB" sz="2800" i="1" noProof="0" dirty="0" smtClean="0">
                <a:solidFill>
                  <a:schemeClr val="tx2"/>
                </a:solidFill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GB" sz="280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To use qualifiers and negatives</a:t>
            </a:r>
            <a:r>
              <a:rPr kumimoji="0" lang="en-GB" sz="2800" u="none" strike="noStrike" kern="1200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to give more information about whether or  not we have a healthy lifestyle.</a:t>
            </a:r>
            <a:endParaRPr kumimoji="0" lang="en-GB" sz="240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04048" y="148478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lundi le 10 février</a:t>
            </a:r>
            <a:endParaRPr lang="fr-FR" u="sng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Albertus Extra Bold" pitchFamily="34" charset="0"/>
              </a:rPr>
              <a:t>Je mange beaucoup de fruits.</a:t>
            </a:r>
          </a:p>
          <a:p>
            <a:pPr lvl="1"/>
            <a:r>
              <a:rPr lang="en-GB" dirty="0" smtClean="0">
                <a:latin typeface="Albertus Extra Bold" pitchFamily="34" charset="0"/>
              </a:rPr>
              <a:t>7: I eat lots of fruit.</a:t>
            </a:r>
          </a:p>
          <a:p>
            <a:r>
              <a:rPr lang="fr-FR" dirty="0" smtClean="0">
                <a:latin typeface="Albertus Extra Bold" pitchFamily="34" charset="0"/>
              </a:rPr>
              <a:t>Je ne mange pas assez de légumes.</a:t>
            </a:r>
          </a:p>
          <a:p>
            <a:pPr lvl="1"/>
            <a:r>
              <a:rPr lang="en-GB" dirty="0" smtClean="0">
                <a:latin typeface="Albertus Extra Bold" pitchFamily="34" charset="0"/>
              </a:rPr>
              <a:t>6: I don’t eat enough vegetables.</a:t>
            </a:r>
          </a:p>
          <a:p>
            <a:r>
              <a:rPr lang="fr-FR" dirty="0" smtClean="0">
                <a:latin typeface="Albertus Extra Bold" pitchFamily="34" charset="0"/>
              </a:rPr>
              <a:t>Je vais souvent à la gym.</a:t>
            </a:r>
          </a:p>
          <a:p>
            <a:pPr lvl="1"/>
            <a:r>
              <a:rPr lang="fr-FR" dirty="0" smtClean="0">
                <a:latin typeface="Albertus Extra Bold" pitchFamily="34" charset="0"/>
              </a:rPr>
              <a:t>1: I </a:t>
            </a:r>
            <a:r>
              <a:rPr lang="fr-FR" dirty="0" err="1" smtClean="0">
                <a:latin typeface="Albertus Extra Bold" pitchFamily="34" charset="0"/>
              </a:rPr>
              <a:t>often</a:t>
            </a:r>
            <a:r>
              <a:rPr lang="fr-FR" dirty="0" smtClean="0">
                <a:latin typeface="Albertus Extra Bold" pitchFamily="34" charset="0"/>
              </a:rPr>
              <a:t> go to the gym.</a:t>
            </a:r>
          </a:p>
          <a:p>
            <a:r>
              <a:rPr lang="fr-FR" dirty="0" smtClean="0">
                <a:latin typeface="Albertus Extra Bold" pitchFamily="34" charset="0"/>
              </a:rPr>
              <a:t>Je fais de l’exercice de temps en temps.</a:t>
            </a:r>
          </a:p>
          <a:p>
            <a:pPr lvl="1"/>
            <a:r>
              <a:rPr lang="fr-FR" dirty="0" smtClean="0">
                <a:latin typeface="Albertus Extra Bold" pitchFamily="34" charset="0"/>
              </a:rPr>
              <a:t>3: I </a:t>
            </a:r>
            <a:r>
              <a:rPr lang="fr-FR" dirty="0" err="1" smtClean="0">
                <a:latin typeface="Albertus Extra Bold" pitchFamily="34" charset="0"/>
              </a:rPr>
              <a:t>exercise</a:t>
            </a:r>
            <a:r>
              <a:rPr lang="fr-FR" dirty="0" smtClean="0">
                <a:latin typeface="Albertus Extra Bold" pitchFamily="34" charset="0"/>
              </a:rPr>
              <a:t> </a:t>
            </a:r>
            <a:r>
              <a:rPr lang="fr-FR" dirty="0" err="1" smtClean="0">
                <a:latin typeface="Albertus Extra Bold" pitchFamily="34" charset="0"/>
              </a:rPr>
              <a:t>from</a:t>
            </a:r>
            <a:r>
              <a:rPr lang="fr-FR" dirty="0" smtClean="0">
                <a:latin typeface="Albertus Extra Bold" pitchFamily="34" charset="0"/>
              </a:rPr>
              <a:t> time to time.</a:t>
            </a:r>
          </a:p>
          <a:p>
            <a:r>
              <a:rPr lang="fr-FR" dirty="0" smtClean="0">
                <a:latin typeface="Albertus Extra Bold" pitchFamily="34" charset="0"/>
              </a:rPr>
              <a:t>Je bois beaucoup d’eau.</a:t>
            </a:r>
          </a:p>
          <a:p>
            <a:pPr lvl="1"/>
            <a:r>
              <a:rPr lang="fr-FR" dirty="0" smtClean="0">
                <a:latin typeface="Albertus Extra Bold" pitchFamily="34" charset="0"/>
              </a:rPr>
              <a:t>4: I drink </a:t>
            </a:r>
            <a:r>
              <a:rPr lang="fr-FR" dirty="0" err="1" smtClean="0">
                <a:latin typeface="Albertus Extra Bold" pitchFamily="34" charset="0"/>
              </a:rPr>
              <a:t>plenty</a:t>
            </a:r>
            <a:r>
              <a:rPr lang="fr-FR" dirty="0" smtClean="0">
                <a:latin typeface="Albertus Extra Bold" pitchFamily="34" charset="0"/>
              </a:rPr>
              <a:t> of water.</a:t>
            </a:r>
          </a:p>
          <a:p>
            <a:r>
              <a:rPr lang="fr-FR" dirty="0" smtClean="0">
                <a:latin typeface="Albertus Extra Bold" pitchFamily="34" charset="0"/>
              </a:rPr>
              <a:t>Je ne bois jamais de coca.</a:t>
            </a:r>
          </a:p>
          <a:p>
            <a:pPr lvl="1"/>
            <a:r>
              <a:rPr lang="fr-FR" dirty="0" smtClean="0">
                <a:latin typeface="Albertus Extra Bold" pitchFamily="34" charset="0"/>
              </a:rPr>
              <a:t>8: I </a:t>
            </a:r>
            <a:r>
              <a:rPr lang="fr-FR" dirty="0" err="1" smtClean="0">
                <a:latin typeface="Albertus Extra Bold" pitchFamily="34" charset="0"/>
              </a:rPr>
              <a:t>never</a:t>
            </a:r>
            <a:r>
              <a:rPr lang="fr-FR" dirty="0" smtClean="0">
                <a:latin typeface="Albertus Extra Bold" pitchFamily="34" charset="0"/>
              </a:rPr>
              <a:t> drink cola.</a:t>
            </a:r>
          </a:p>
          <a:p>
            <a:r>
              <a:rPr lang="fr-FR" dirty="0" smtClean="0">
                <a:latin typeface="Albertus Extra Bold" pitchFamily="34" charset="0"/>
              </a:rPr>
              <a:t>Je fume rarement.</a:t>
            </a:r>
          </a:p>
          <a:p>
            <a:pPr lvl="1"/>
            <a:r>
              <a:rPr lang="fr-FR" dirty="0" smtClean="0">
                <a:latin typeface="Albertus Extra Bold" pitchFamily="34" charset="0"/>
              </a:rPr>
              <a:t>5: I </a:t>
            </a:r>
            <a:r>
              <a:rPr lang="fr-FR" dirty="0" err="1" smtClean="0">
                <a:latin typeface="Albertus Extra Bold" pitchFamily="34" charset="0"/>
              </a:rPr>
              <a:t>rarely</a:t>
            </a:r>
            <a:r>
              <a:rPr lang="fr-FR" dirty="0" smtClean="0">
                <a:latin typeface="Albertus Extra Bold" pitchFamily="34" charset="0"/>
              </a:rPr>
              <a:t> </a:t>
            </a:r>
            <a:r>
              <a:rPr lang="fr-FR" dirty="0" err="1" smtClean="0">
                <a:latin typeface="Albertus Extra Bold" pitchFamily="34" charset="0"/>
              </a:rPr>
              <a:t>smoke</a:t>
            </a:r>
            <a:r>
              <a:rPr lang="fr-FR" dirty="0" smtClean="0">
                <a:latin typeface="Albertus Extra Bold" pitchFamily="34" charset="0"/>
              </a:rPr>
              <a:t>.</a:t>
            </a:r>
          </a:p>
          <a:p>
            <a:r>
              <a:rPr lang="fr-FR" dirty="0" smtClean="0">
                <a:latin typeface="Albertus Extra Bold" pitchFamily="34" charset="0"/>
              </a:rPr>
              <a:t>Je ne fume plus.</a:t>
            </a:r>
          </a:p>
          <a:p>
            <a:pPr lvl="1"/>
            <a:r>
              <a:rPr lang="fr-FR" dirty="0" smtClean="0">
                <a:latin typeface="Albertus Extra Bold" pitchFamily="34" charset="0"/>
              </a:rPr>
              <a:t>2: I </a:t>
            </a:r>
            <a:r>
              <a:rPr lang="fr-FR" dirty="0" err="1" smtClean="0">
                <a:latin typeface="Albertus Extra Bold" pitchFamily="34" charset="0"/>
              </a:rPr>
              <a:t>don’t</a:t>
            </a:r>
            <a:r>
              <a:rPr lang="fr-FR" dirty="0" smtClean="0">
                <a:latin typeface="Albertus Extra Bold" pitchFamily="34" charset="0"/>
              </a:rPr>
              <a:t> </a:t>
            </a:r>
            <a:r>
              <a:rPr lang="fr-FR" dirty="0" err="1" smtClean="0">
                <a:latin typeface="Albertus Extra Bold" pitchFamily="34" charset="0"/>
              </a:rPr>
              <a:t>smoke</a:t>
            </a:r>
            <a:r>
              <a:rPr lang="fr-FR" dirty="0" smtClean="0">
                <a:latin typeface="Albertus Extra Bold" pitchFamily="34" charset="0"/>
              </a:rPr>
              <a:t> </a:t>
            </a:r>
            <a:r>
              <a:rPr lang="fr-FR" dirty="0" err="1" smtClean="0">
                <a:latin typeface="Albertus Extra Bold" pitchFamily="34" charset="0"/>
              </a:rPr>
              <a:t>any</a:t>
            </a:r>
            <a:r>
              <a:rPr lang="fr-FR" dirty="0" smtClean="0">
                <a:latin typeface="Albertus Extra Bold" pitchFamily="34" charset="0"/>
              </a:rPr>
              <a:t> more</a:t>
            </a:r>
            <a:endParaRPr lang="fr-FR" dirty="0">
              <a:latin typeface="Albertus Extra Bold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Qualifiers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We used qualifiers to specify how much or how often we do something. </a:t>
            </a:r>
          </a:p>
          <a:p>
            <a:r>
              <a:rPr lang="en-GB" dirty="0" smtClean="0"/>
              <a:t>Do you know the meaning of the following qualifiers?</a:t>
            </a:r>
          </a:p>
          <a:p>
            <a:pPr lvl="1"/>
            <a:r>
              <a:rPr lang="en-GB" dirty="0" err="1" smtClean="0"/>
              <a:t>assez</a:t>
            </a:r>
            <a:endParaRPr lang="en-GB" dirty="0"/>
          </a:p>
          <a:p>
            <a:pPr lvl="1"/>
            <a:r>
              <a:rPr lang="en-GB" dirty="0" smtClean="0"/>
              <a:t>beaucoup de</a:t>
            </a:r>
          </a:p>
          <a:p>
            <a:pPr lvl="1"/>
            <a:r>
              <a:rPr lang="en-GB" dirty="0" err="1" smtClean="0"/>
              <a:t>souvent</a:t>
            </a:r>
            <a:endParaRPr lang="en-GB" dirty="0"/>
          </a:p>
          <a:p>
            <a:pPr lvl="1"/>
            <a:r>
              <a:rPr lang="en-GB" dirty="0" err="1" smtClean="0"/>
              <a:t>assez</a:t>
            </a:r>
            <a:endParaRPr lang="en-GB" dirty="0"/>
          </a:p>
          <a:p>
            <a:pPr lvl="1"/>
            <a:r>
              <a:rPr lang="en-GB" dirty="0" err="1" smtClean="0"/>
              <a:t>rarement</a:t>
            </a:r>
            <a:endParaRPr lang="en-GB" dirty="0"/>
          </a:p>
          <a:p>
            <a:pPr lvl="1"/>
            <a:r>
              <a:rPr lang="en-GB" dirty="0" smtClean="0"/>
              <a:t>de temps en temps</a:t>
            </a:r>
          </a:p>
          <a:p>
            <a:r>
              <a:rPr lang="en-GB" dirty="0" smtClean="0"/>
              <a:t>Could you </a:t>
            </a:r>
            <a:r>
              <a:rPr lang="en-GB" dirty="0"/>
              <a:t>use them to improve </a:t>
            </a:r>
            <a:r>
              <a:rPr lang="en-GB" dirty="0" smtClean="0"/>
              <a:t>sentences about your lifestyle choices?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54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989034"/>
          </a:xfrm>
        </p:spPr>
        <p:txBody>
          <a:bodyPr>
            <a:normAutofit/>
          </a:bodyPr>
          <a:lstStyle/>
          <a:p>
            <a:r>
              <a:rPr lang="en-GB" sz="4400" u="sng" dirty="0" smtClean="0"/>
              <a:t>Negatives</a:t>
            </a:r>
            <a:endParaRPr lang="en-GB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/>
          <a:lstStyle/>
          <a:p>
            <a:r>
              <a:rPr lang="en-GB" dirty="0" smtClean="0"/>
              <a:t>Negatives are used when you want to say you don’t do something.</a:t>
            </a:r>
          </a:p>
          <a:p>
            <a:r>
              <a:rPr lang="fr-FR" dirty="0" smtClean="0"/>
              <a:t>Je </a:t>
            </a:r>
            <a:r>
              <a:rPr lang="fr-FR" b="1" dirty="0" smtClean="0">
                <a:solidFill>
                  <a:srgbClr val="FF0000"/>
                </a:solidFill>
              </a:rPr>
              <a:t>ne</a:t>
            </a:r>
            <a:r>
              <a:rPr lang="fr-FR" dirty="0" smtClean="0"/>
              <a:t> regarde </a:t>
            </a:r>
            <a:r>
              <a:rPr lang="fr-FR" b="1" dirty="0" smtClean="0">
                <a:solidFill>
                  <a:srgbClr val="FF0000"/>
                </a:solidFill>
              </a:rPr>
              <a:t>pas</a:t>
            </a:r>
            <a:r>
              <a:rPr lang="fr-FR" dirty="0" smtClean="0"/>
              <a:t> la télé </a:t>
            </a:r>
            <a:r>
              <a:rPr lang="en-GB" dirty="0" smtClean="0"/>
              <a:t>= I don’t watch TV.</a:t>
            </a:r>
          </a:p>
          <a:p>
            <a:r>
              <a:rPr lang="en-GB" dirty="0" smtClean="0"/>
              <a:t>They go around the verb like the bread in a sandwich.</a:t>
            </a:r>
          </a:p>
          <a:p>
            <a:pPr algn="ctr">
              <a:buNone/>
            </a:pPr>
            <a:r>
              <a:rPr lang="en-GB" dirty="0" smtClean="0"/>
              <a:t>Ne= bread</a:t>
            </a:r>
          </a:p>
          <a:p>
            <a:pPr algn="ctr">
              <a:buNone/>
            </a:pPr>
            <a:r>
              <a:rPr lang="en-GB" dirty="0" smtClean="0"/>
              <a:t>Verb = filling</a:t>
            </a:r>
          </a:p>
          <a:p>
            <a:pPr algn="ctr">
              <a:buNone/>
            </a:pPr>
            <a:r>
              <a:rPr lang="en-GB" dirty="0" smtClean="0"/>
              <a:t>Pas =bread</a:t>
            </a:r>
          </a:p>
          <a:p>
            <a:endParaRPr lang="en-GB" dirty="0" smtClean="0"/>
          </a:p>
          <a:p>
            <a:r>
              <a:rPr lang="en-GB" dirty="0" smtClean="0"/>
              <a:t>You can also use </a:t>
            </a:r>
          </a:p>
          <a:p>
            <a:pPr lvl="1"/>
            <a:r>
              <a:rPr lang="en-GB" b="1" dirty="0" smtClean="0"/>
              <a:t>ne…</a:t>
            </a:r>
            <a:r>
              <a:rPr lang="en-GB" b="1" dirty="0" err="1" smtClean="0"/>
              <a:t>jamais</a:t>
            </a:r>
            <a:r>
              <a:rPr lang="en-GB" b="1" dirty="0" smtClean="0"/>
              <a:t> </a:t>
            </a:r>
            <a:r>
              <a:rPr lang="en-GB" dirty="0" smtClean="0"/>
              <a:t>meaning never</a:t>
            </a:r>
          </a:p>
          <a:p>
            <a:pPr lvl="1"/>
            <a:r>
              <a:rPr lang="en-GB" b="1" dirty="0" smtClean="0"/>
              <a:t>ne…plus</a:t>
            </a:r>
            <a:r>
              <a:rPr lang="en-GB" dirty="0" smtClean="0"/>
              <a:t> meaning no longer/no more</a:t>
            </a:r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Je mange des frites.</a:t>
            </a:r>
          </a:p>
          <a:p>
            <a:pPr lvl="1"/>
            <a:r>
              <a:rPr lang="fr-FR" sz="2500" dirty="0" smtClean="0"/>
              <a:t>Je ne mange pas de frites.</a:t>
            </a:r>
          </a:p>
          <a:p>
            <a:r>
              <a:rPr lang="fr-FR" sz="2800" dirty="0" smtClean="0"/>
              <a:t>Je fume.</a:t>
            </a:r>
          </a:p>
          <a:p>
            <a:pPr lvl="1"/>
            <a:r>
              <a:rPr lang="fr-FR" sz="2500" dirty="0" smtClean="0"/>
              <a:t>Je ne fume pas.</a:t>
            </a:r>
          </a:p>
          <a:p>
            <a:r>
              <a:rPr lang="fr-FR" sz="2800" dirty="0" smtClean="0"/>
              <a:t>Je fais de la natation.</a:t>
            </a:r>
          </a:p>
          <a:p>
            <a:pPr lvl="1"/>
            <a:r>
              <a:rPr lang="fr-FR" sz="2500" dirty="0" smtClean="0"/>
              <a:t>Je ne fais pas de natation.</a:t>
            </a:r>
          </a:p>
          <a:p>
            <a:r>
              <a:rPr lang="fr-FR" sz="2800" dirty="0" smtClean="0"/>
              <a:t>Je vais à la gym.</a:t>
            </a:r>
          </a:p>
          <a:p>
            <a:pPr lvl="1"/>
            <a:r>
              <a:rPr lang="fr-FR" sz="2500" dirty="0" smtClean="0"/>
              <a:t>Je ne vais pas </a:t>
            </a:r>
            <a:r>
              <a:rPr lang="fr-FR" sz="2400" dirty="0" smtClean="0"/>
              <a:t>à la gym</a:t>
            </a:r>
            <a:endParaRPr lang="fr-FR" sz="2500" dirty="0" smtClean="0"/>
          </a:p>
          <a:p>
            <a:r>
              <a:rPr lang="fr-FR" sz="2800" dirty="0" smtClean="0"/>
              <a:t>Je bois du café.	</a:t>
            </a:r>
          </a:p>
          <a:p>
            <a:pPr lvl="1"/>
            <a:r>
              <a:rPr lang="fr-FR" sz="2500" dirty="0" smtClean="0"/>
              <a:t>Je ne bois pas de caf</a:t>
            </a:r>
            <a:r>
              <a:rPr lang="fr-FR" sz="2400" dirty="0" smtClean="0"/>
              <a:t>é.</a:t>
            </a:r>
            <a:endParaRPr lang="fr-FR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285728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Can you change these sentences to make them negative?</a:t>
            </a:r>
            <a:endParaRPr lang="en-GB" sz="36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Mangez plus de légumes et fruits.</a:t>
            </a:r>
          </a:p>
          <a:p>
            <a:r>
              <a:rPr lang="fr-FR" dirty="0" smtClean="0"/>
              <a:t>Ne fumez pas.</a:t>
            </a:r>
          </a:p>
          <a:p>
            <a:r>
              <a:rPr lang="fr-FR" dirty="0" smtClean="0"/>
              <a:t>Faites beaucoup de sport.</a:t>
            </a:r>
          </a:p>
          <a:p>
            <a:r>
              <a:rPr lang="fr-FR" dirty="0" smtClean="0"/>
              <a:t>Ne buvez pas d’alcool.</a:t>
            </a:r>
          </a:p>
          <a:p>
            <a:r>
              <a:rPr lang="fr-FR" dirty="0" smtClean="0"/>
              <a:t>Ne mangez pas la nourriture graisse.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0990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Speed dictionary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Find the meaning of the following qualifiers using your French dictionary;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rop de</a:t>
            </a:r>
          </a:p>
          <a:p>
            <a:pPr lvl="1"/>
            <a:r>
              <a:rPr lang="en-GB" dirty="0" err="1" smtClean="0"/>
              <a:t>très</a:t>
            </a:r>
            <a:endParaRPr lang="en-GB" dirty="0" smtClean="0"/>
          </a:p>
          <a:p>
            <a:pPr lvl="1"/>
            <a:r>
              <a:rPr lang="en-GB" dirty="0" err="1" smtClean="0"/>
              <a:t>toujours</a:t>
            </a:r>
            <a:endParaRPr lang="en-GB" dirty="0" smtClean="0"/>
          </a:p>
          <a:p>
            <a:pPr lvl="1"/>
            <a:r>
              <a:rPr lang="en-GB" dirty="0"/>
              <a:t>u</a:t>
            </a:r>
            <a:r>
              <a:rPr lang="en-GB" dirty="0" smtClean="0"/>
              <a:t>n </a:t>
            </a:r>
            <a:r>
              <a:rPr lang="en-GB" dirty="0" err="1" smtClean="0"/>
              <a:t>peu</a:t>
            </a:r>
            <a:endParaRPr lang="en-GB" dirty="0" smtClean="0"/>
          </a:p>
          <a:p>
            <a:pPr lvl="1"/>
            <a:r>
              <a:rPr lang="en-GB" dirty="0" err="1" smtClean="0"/>
              <a:t>deux</a:t>
            </a:r>
            <a:r>
              <a:rPr lang="en-GB" dirty="0" smtClean="0"/>
              <a:t> </a:t>
            </a:r>
            <a:r>
              <a:rPr lang="en-GB" dirty="0" err="1" smtClean="0"/>
              <a:t>fois</a:t>
            </a:r>
            <a:r>
              <a:rPr lang="en-GB" dirty="0" smtClean="0"/>
              <a:t> par </a:t>
            </a:r>
            <a:r>
              <a:rPr lang="en-GB" dirty="0" err="1" smtClean="0"/>
              <a:t>semaine</a:t>
            </a:r>
            <a:endParaRPr lang="en-GB" dirty="0" smtClean="0"/>
          </a:p>
          <a:p>
            <a:pPr lvl="1"/>
            <a:r>
              <a:rPr lang="en-GB" dirty="0" err="1" smtClean="0"/>
              <a:t>quelquefois</a:t>
            </a:r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Choose one of them to add into a sentence about a healthy or unhealthy lifestyle choice.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99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7467600" cy="4830902"/>
          </a:xfrm>
        </p:spPr>
        <p:txBody>
          <a:bodyPr>
            <a:normAutofit/>
          </a:bodyPr>
          <a:lstStyle/>
          <a:p>
            <a:r>
              <a:rPr lang="fr-FR" sz="3200" dirty="0" smtClean="0"/>
              <a:t>Oui, Je suis en forme parce que…</a:t>
            </a:r>
          </a:p>
          <a:p>
            <a:endParaRPr lang="fr-FR" sz="3200" dirty="0" smtClean="0"/>
          </a:p>
          <a:p>
            <a:r>
              <a:rPr lang="fr-FR" sz="3200" dirty="0" smtClean="0"/>
              <a:t>Non, je ne suis pas en forme parce que…</a:t>
            </a:r>
            <a:endParaRPr lang="fr-FR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357166"/>
            <a:ext cx="4786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latin typeface="+mj-lt"/>
              </a:rPr>
              <a:t>Es-tu en forme?</a:t>
            </a:r>
            <a:endParaRPr lang="fr-FR" sz="4800" dirty="0"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1062</TotalTime>
  <Words>611</Words>
  <Application>Microsoft Office PowerPoint</Application>
  <PresentationFormat>On-screen Show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PowerPoint Presentation</vt:lpstr>
      <vt:lpstr>PowerPoint Presentation</vt:lpstr>
      <vt:lpstr>PowerPoint Presentation</vt:lpstr>
      <vt:lpstr>Qualifiers</vt:lpstr>
      <vt:lpstr>Negatives</vt:lpstr>
      <vt:lpstr>PowerPoint Presentation</vt:lpstr>
      <vt:lpstr>PowerPoint Presentation</vt:lpstr>
      <vt:lpstr>Speed dictionary</vt:lpstr>
      <vt:lpstr>PowerPoint Presentation</vt:lpstr>
      <vt:lpstr>PowerPoint Presentation</vt:lpstr>
      <vt:lpstr>PowerPoint Presentation</vt:lpstr>
      <vt:lpstr>Es-tu en forme? Due- Mon 24th Feb</vt:lpstr>
    </vt:vector>
  </TitlesOfParts>
  <Company>Walton High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bengern</dc:creator>
  <cp:lastModifiedBy>Naomi Street</cp:lastModifiedBy>
  <cp:revision>27</cp:revision>
  <dcterms:created xsi:type="dcterms:W3CDTF">2010-05-13T10:31:49Z</dcterms:created>
  <dcterms:modified xsi:type="dcterms:W3CDTF">2014-02-26T14:34:55Z</dcterms:modified>
</cp:coreProperties>
</file>